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d09f6717e21f45a2"/>
    <p:sldMasterId id="2147483657" r:id="R3679d28a45a249fe"/>
  </p:sldMasterIdLst>
  <p:sldIdLst>
    <p:sldId id="287" r:id="R6caccd9f9cd74e91"/>
    <p:sldId id="288" r:id="R2db6eabea53f44cc"/>
    <p:sldId id="289" r:id="Rb20ee937bd8743bb"/>
    <p:sldId id="290" r:id="R33a06de882274d95"/>
    <p:sldId id="291" r:id="Rdf3599bbffe744a7"/>
    <p:sldId id="292" r:id="R8312814734e04bea"/>
    <p:sldId id="293" r:id="Re450b268767a4132"/>
    <p:sldId id="294" r:id="R1cf9a3a3df3d476d"/>
    <p:sldId id="295" r:id="Rf5492e0d212d4246"/>
    <p:sldId id="296" r:id="R7a2320d261e74192"/>
    <p:sldId id="297" r:id="R160ea50535274156"/>
    <p:sldId id="298" r:id="Ra4c97edcdd204854"/>
    <p:sldId id="299" r:id="R9cda298474b84751"/>
    <p:sldId id="300" r:id="Ra96e6074e3154d69"/>
    <p:sldId id="301" r:id="R8a6362ccd63147e6"/>
    <p:sldId id="302" r:id="Rca3cd457c8964582"/>
    <p:sldId id="303" r:id="Rc0e2fe1b72a74699"/>
    <p:sldId id="304" r:id="Rf4f7505b5f3c4b1a"/>
    <p:sldId id="305" r:id="R490130f003b8426b"/>
    <p:sldId id="306" r:id="Re65020cd64a6441e"/>
    <p:sldId id="307" r:id="Rfc5f3d58a053428a"/>
    <p:sldId id="308" r:id="R336612daeaec4687"/>
    <p:sldId id="309" r:id="R4e8e68a281d447b0"/>
    <p:sldId id="310" r:id="R0add91378d7041c2"/>
    <p:sldId id="311" r:id="R98d9531aeceb4c34"/>
    <p:sldId id="312" r:id="R061918a8493d431b"/>
    <p:sldId id="313" r:id="Rd10e9c9c68f54048"/>
    <p:sldId id="314" r:id="Rb7242d636d9f4a48"/>
    <p:sldId id="315" r:id="R64f5ce7d13f64d7d"/>
    <p:sldId id="316" r:id="R710f37b220dc432a"/>
    <p:sldId id="317" r:id="R4e62c7425eaa4d37"/>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160ea50535274156" Type="http://schemas.openxmlformats.org/officeDocument/2006/relationships/slide" Target="/ppt/slides/slide2a.xml"/><Relationship Id="R6caccd9f9cd74e91" Type="http://schemas.openxmlformats.org/officeDocument/2006/relationships/slide" Target="/ppt/slides/slide20.xml"/><Relationship Id="R4e8e68a281d447b0" Type="http://schemas.openxmlformats.org/officeDocument/2006/relationships/slide" Target="/ppt/slides/slide36.xml"/><Relationship Id="R061918a8493d431b" Type="http://schemas.openxmlformats.org/officeDocument/2006/relationships/slide" Target="/ppt/slides/slide39.xml"/><Relationship Id="rId7" Type="http://schemas.openxmlformats.org/officeDocument/2006/relationships/customXml" Target="../customXml/item2.xml"/><Relationship Id="Rd09f6717e21f45a2" Type="http://schemas.openxmlformats.org/officeDocument/2006/relationships/slideMaster" Target="/ppt/slideMasters/slideMaster2.xml"/><Relationship Id="R9cda298474b84751" Type="http://schemas.openxmlformats.org/officeDocument/2006/relationships/slide" Target="/ppt/slides/slide2c.xml"/><Relationship Id="Ra96e6074e3154d69" Type="http://schemas.openxmlformats.org/officeDocument/2006/relationships/slide" Target="/ppt/slides/slide2d.xml"/><Relationship Id="Rc0e2fe1b72a74699" Type="http://schemas.openxmlformats.org/officeDocument/2006/relationships/slide" Target="/ppt/slides/slide30.xml"/><Relationship Id="R490130f003b8426b" Type="http://schemas.openxmlformats.org/officeDocument/2006/relationships/slide" Target="/ppt/slides/slide32.xml"/><Relationship Id="rId1" Type="http://schemas.openxmlformats.org/officeDocument/2006/relationships/slideMaster" Target="slideMasters/slideMaster1.xml"/><Relationship Id="Rb7242d636d9f4a48" Type="http://schemas.openxmlformats.org/officeDocument/2006/relationships/slide" Target="/ppt/slides/slide3b.xml"/><Relationship Id="rId6" Type="http://schemas.openxmlformats.org/officeDocument/2006/relationships/customXml" Target="../customXml/item1.xml"/><Relationship Id="rId5" Type="http://schemas.openxmlformats.org/officeDocument/2006/relationships/theme" Target="theme/theme1.xml"/><Relationship Id="R33a06de882274d95" Type="http://schemas.openxmlformats.org/officeDocument/2006/relationships/slide" Target="/ppt/slides/slide23.xml"/><Relationship Id="Re450b268767a4132" Type="http://schemas.openxmlformats.org/officeDocument/2006/relationships/slide" Target="/ppt/slides/slide26.xml"/><Relationship Id="Ra4c97edcdd204854" Type="http://schemas.openxmlformats.org/officeDocument/2006/relationships/slide" Target="/ppt/slides/slide2b.xml"/><Relationship Id="Rca3cd457c8964582" Type="http://schemas.openxmlformats.org/officeDocument/2006/relationships/slide" Target="/ppt/slides/slide2f.xml"/><Relationship Id="R98d9531aeceb4c34" Type="http://schemas.openxmlformats.org/officeDocument/2006/relationships/slide" Target="/ppt/slides/slide38.xml"/><Relationship Id="R3679d28a45a249fe" Type="http://schemas.openxmlformats.org/officeDocument/2006/relationships/slideMaster" Target="/ppt/slideMasters/slideMaster3.xml"/><Relationship Id="R8312814734e04bea" Type="http://schemas.openxmlformats.org/officeDocument/2006/relationships/slide" Target="/ppt/slides/slide25.xml"/><Relationship Id="Rf4f7505b5f3c4b1a" Type="http://schemas.openxmlformats.org/officeDocument/2006/relationships/slide" Target="/ppt/slides/slide31.xml"/><Relationship Id="Re65020cd64a6441e" Type="http://schemas.openxmlformats.org/officeDocument/2006/relationships/slide" Target="/ppt/slides/slide33.xml"/><Relationship Id="Rfc5f3d58a053428a" Type="http://schemas.openxmlformats.org/officeDocument/2006/relationships/slide" Target="/ppt/slides/slide34.xml"/><Relationship Id="R2db6eabea53f44cc" Type="http://schemas.openxmlformats.org/officeDocument/2006/relationships/slide" Target="/ppt/slides/slide21.xml"/><Relationship Id="R1be0fd6dd6a6407b" Type="http://schemas.openxmlformats.org/officeDocument/2006/relationships/tableStyles" Target="/ppt/tableStyles.xml"/><Relationship Id="Rb20ee937bd8743bb" Type="http://schemas.openxmlformats.org/officeDocument/2006/relationships/slide" Target="/ppt/slides/slide22.xml"/><Relationship Id="Rdf3599bbffe744a7" Type="http://schemas.openxmlformats.org/officeDocument/2006/relationships/slide" Target="/ppt/slides/slide24.xml"/><Relationship Id="R7a2320d261e74192" Type="http://schemas.openxmlformats.org/officeDocument/2006/relationships/slide" Target="/ppt/slides/slide29.xml"/><Relationship Id="R8a6362ccd63147e6" Type="http://schemas.openxmlformats.org/officeDocument/2006/relationships/slide" Target="/ppt/slides/slide2e.xml"/><Relationship Id="R0add91378d7041c2" Type="http://schemas.openxmlformats.org/officeDocument/2006/relationships/slide" Target="/ppt/slides/slide37.xml"/><Relationship Id="R4e62c7425eaa4d37" Type="http://schemas.openxmlformats.org/officeDocument/2006/relationships/slide" Target="/ppt/slides/slide3e.xml"/><Relationship Id="Rf5492e0d212d4246" Type="http://schemas.openxmlformats.org/officeDocument/2006/relationships/slide" Target="/ppt/slides/slide28.xml"/><Relationship Id="Rd10e9c9c68f54048" Type="http://schemas.openxmlformats.org/officeDocument/2006/relationships/slide" Target="/ppt/slides/slide3a.xml"/><Relationship Id="R64f5ce7d13f64d7d" Type="http://schemas.openxmlformats.org/officeDocument/2006/relationships/slide" Target="/ppt/slides/slide3c.xml"/><Relationship Id="rId8" Type="http://schemas.openxmlformats.org/officeDocument/2006/relationships/customXml" Target="../customXml/item3.xml"/><Relationship Id="R1cf9a3a3df3d476d" Type="http://schemas.openxmlformats.org/officeDocument/2006/relationships/slide" Target="/ppt/slides/slide27.xml"/><Relationship Id="R336612daeaec4687" Type="http://schemas.openxmlformats.org/officeDocument/2006/relationships/slide" Target="/ppt/slides/slide35.xml"/><Relationship Id="R710f37b220dc432a" Type="http://schemas.openxmlformats.org/officeDocument/2006/relationships/slide" Target="/ppt/slides/slide3d.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c95137b80eed4a8c" /><Relationship Type="http://schemas.openxmlformats.org/officeDocument/2006/relationships/image" Target="/ppt/media/image2.bin" Id="R7a3b95956c384fc3" /><Relationship Type="http://schemas.openxmlformats.org/officeDocument/2006/relationships/slideMaster" Target="/ppt/slideMasters/slideMaster2.xml" Id="R3dca1b65b15e454e" /></Relationships>
</file>

<file path=ppt/slideLayouts/_rels/slideLayout3.xml.rels>&#65279;<?xml version="1.0" encoding="utf-8"?><Relationships xmlns="http://schemas.openxmlformats.org/package/2006/relationships"><Relationship Type="http://schemas.openxmlformats.org/officeDocument/2006/relationships/image" Target="/ppt/media/image3.bin" Id="Rf635396b2a0c4db7" /><Relationship Type="http://schemas.openxmlformats.org/officeDocument/2006/relationships/image" Target="/ppt/media/image4.bin" Id="R9b1e7c1d8b88484b" /><Relationship Type="http://schemas.openxmlformats.org/officeDocument/2006/relationships/slideMaster" Target="/ppt/slideMasters/slideMaster2.xml" Id="R73f056a078754a74" /></Relationships>
</file>

<file path=ppt/slideLayouts/_rels/slideLayout4.xml.rels>&#65279;<?xml version="1.0" encoding="utf-8"?><Relationships xmlns="http://schemas.openxmlformats.org/package/2006/relationships"><Relationship Type="http://schemas.openxmlformats.org/officeDocument/2006/relationships/image" Target="/ppt/media/image5.bin" Id="R796d5d543932434b" /><Relationship Type="http://schemas.openxmlformats.org/officeDocument/2006/relationships/image" Target="/ppt/media/image2.bin" Id="R89fe14409a924a94" /><Relationship Type="http://schemas.openxmlformats.org/officeDocument/2006/relationships/slideMaster" Target="/ppt/slideMasters/slideMaster2.xml" Id="Rb2b2a8f78bb74380" /></Relationships>
</file>

<file path=ppt/slideLayouts/_rels/slideLayout5.xml.rels>&#65279;<?xml version="1.0" encoding="utf-8"?><Relationships xmlns="http://schemas.openxmlformats.org/package/2006/relationships"><Relationship Type="http://schemas.openxmlformats.org/officeDocument/2006/relationships/image" Target="/ppt/media/image6.bin" Id="Rf16771ab89b94e9d" /><Relationship Type="http://schemas.openxmlformats.org/officeDocument/2006/relationships/image" Target="/ppt/media/image2.bin" Id="R7696cec77f8749c2" /><Relationship Type="http://schemas.openxmlformats.org/officeDocument/2006/relationships/slideMaster" Target="/ppt/slideMasters/slideMaster2.xml" Id="R27e253fa23744874" /></Relationships>
</file>

<file path=ppt/slideLayouts/_rels/slideLayout6.xml.rels>&#65279;<?xml version="1.0" encoding="utf-8"?><Relationships xmlns="http://schemas.openxmlformats.org/package/2006/relationships"><Relationship Type="http://schemas.openxmlformats.org/officeDocument/2006/relationships/image" Target="/ppt/media/image7.bin" Id="R82689f84b0b24197" /><Relationship Type="http://schemas.openxmlformats.org/officeDocument/2006/relationships/image" Target="/ppt/media/image4.bin" Id="Rf12973cd42b44c85" /><Relationship Type="http://schemas.openxmlformats.org/officeDocument/2006/relationships/slideMaster" Target="/ppt/slideMasters/slideMaster2.xml" Id="Rce592df1ef874244" /></Relationships>
</file>

<file path=ppt/slideLayouts/_rels/slideLayout7.xml.rels>&#65279;<?xml version="1.0" encoding="utf-8"?><Relationships xmlns="http://schemas.openxmlformats.org/package/2006/relationships"><Relationship Type="http://schemas.openxmlformats.org/officeDocument/2006/relationships/image" Target="/ppt/media/image8.bin" Id="R44ea7c9eaf5446ad" /><Relationship Type="http://schemas.openxmlformats.org/officeDocument/2006/relationships/image" Target="/ppt/media/image4.bin" Id="Rc95466af86944e0f" /><Relationship Type="http://schemas.openxmlformats.org/officeDocument/2006/relationships/slideMaster" Target="/ppt/slideMasters/slideMaster2.xml" Id="R7fe7860f11494348" /></Relationships>
</file>

<file path=ppt/slideLayouts/_rels/slideLayout8.xml.rels>&#65279;<?xml version="1.0" encoding="utf-8"?><Relationships xmlns="http://schemas.openxmlformats.org/package/2006/relationships"><Relationship Type="http://schemas.openxmlformats.org/officeDocument/2006/relationships/image" Target="/ppt/media/imagea.bin" Id="R0ec00fd66b46407b" /><Relationship Type="http://schemas.openxmlformats.org/officeDocument/2006/relationships/image" Target="/ppt/media/imageb.bin" Id="Rad4bd2f0fa494352" /><Relationship Type="http://schemas.openxmlformats.org/officeDocument/2006/relationships/slideMaster" Target="/ppt/slideMasters/slideMaster3.xml" Id="R0ca1351ce964488a"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01e8839a10984446"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1956e2e4156b44d4"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f6f8a55be4514d01"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7fb0c6f9bc894d68"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83099e4da4194629"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07bf7a26fec0448f"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e88f54be6e0141b3"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c95137b80eed4a8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7a3b95956c384fc3">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f635396b2a0c4db7">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9b1e7c1d8b88484b">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796d5d543932434b">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89fe14409a924a94">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f16771ab89b94e9d">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7696cec77f8749c2">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82689f84b0b24197">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f12973cd42b44c85">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44ea7c9eaf5446ad">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c95466af86944e0f">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0ec00fd66b46407b">
            <a:extLst>
              <a:ext uri="{96DAC541-7B7A-43D3-8B79-37D633B846F1}">
                <asvg:svgBlip xmlns:asvg="http://schemas.microsoft.com/office/drawing/2016/SVG/main" r:embed="Rad4bd2f0fa494352"/>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9f2bb91c362d4e9d" /><Relationship Type="http://schemas.openxmlformats.org/officeDocument/2006/relationships/slideLayout" Target="/ppt/slideLayouts/slideLayout2.xml" Id="R66796f08e61f4b6c" /><Relationship Type="http://schemas.openxmlformats.org/officeDocument/2006/relationships/slideLayout" Target="/ppt/slideLayouts/slideLayout3.xml" Id="Ree7269334bad4e5f" /><Relationship Type="http://schemas.openxmlformats.org/officeDocument/2006/relationships/slideLayout" Target="/ppt/slideLayouts/slideLayout4.xml" Id="Rce9d5bf30fb74475" /><Relationship Type="http://schemas.openxmlformats.org/officeDocument/2006/relationships/slideLayout" Target="/ppt/slideLayouts/slideLayout5.xml" Id="Rf74056e6ab8840ff" /><Relationship Type="http://schemas.openxmlformats.org/officeDocument/2006/relationships/slideLayout" Target="/ppt/slideLayouts/slideLayout6.xml" Id="R4e856ce649964393" /><Relationship Type="http://schemas.openxmlformats.org/officeDocument/2006/relationships/slideLayout" Target="/ppt/slideLayouts/slideLayout7.xml" Id="R69793184711440e1"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020fa3f49f8b483a" /><Relationship Type="http://schemas.openxmlformats.org/officeDocument/2006/relationships/slideLayout" Target="/ppt/slideLayouts/slideLayout8.xml" Id="Rb8142db922714963" /><Relationship Type="http://schemas.openxmlformats.org/officeDocument/2006/relationships/slideLayout" Target="/ppt/slideLayouts/slideLayout9.xml" Id="R0887657abd8c4e77" /><Relationship Type="http://schemas.openxmlformats.org/officeDocument/2006/relationships/slideLayout" Target="/ppt/slideLayouts/slideLayouta.xml" Id="R4ef61b42a908450e" /><Relationship Type="http://schemas.openxmlformats.org/officeDocument/2006/relationships/slideLayout" Target="/ppt/slideLayouts/slideLayoutb.xml" Id="Rd445dd7777d54c8f" /><Relationship Type="http://schemas.openxmlformats.org/officeDocument/2006/relationships/slideLayout" Target="/ppt/slideLayouts/slideLayoutc.xml" Id="R926e389fae2a4400" /><Relationship Type="http://schemas.openxmlformats.org/officeDocument/2006/relationships/slideLayout" Target="/ppt/slideLayouts/slideLayoutd.xml" Id="R5c942b15e9714c91" /><Relationship Type="http://schemas.openxmlformats.org/officeDocument/2006/relationships/slideLayout" Target="/ppt/slideLayouts/slideLayoute.xml" Id="Rd21c5e145c974e71" /><Relationship Type="http://schemas.openxmlformats.org/officeDocument/2006/relationships/slideLayout" Target="/ppt/slideLayouts/slideLayoutf.xml" Id="R8a600fa75f354387" /><Relationship Type="http://schemas.openxmlformats.org/officeDocument/2006/relationships/image" Target="/ppt/media/image2.bin" Id="R50854463364f4ee7"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ce9d5bf30fb74475"/>
    <p:sldLayoutId id="2147483652" r:id="Ree7269334bad4e5f"/>
    <p:sldLayoutId id="2147483651" r:id="R66796f08e61f4b6c"/>
    <p:sldLayoutId id="2147483656" r:id="R69793184711440e1"/>
    <p:sldLayoutId id="2147483655" r:id="R4e856ce649964393"/>
    <p:sldLayoutId id="2147483654" r:id="Rf74056e6ab8840ff"/>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50854463364f4ee7">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926e389fae2a4400"/>
    <p:sldLayoutId id="2147483661" r:id="Rd445dd7777d54c8f"/>
    <p:sldLayoutId id="2147483659" r:id="R0887657abd8c4e77"/>
    <p:sldLayoutId id="2147483665" r:id="R8a600fa75f354387"/>
    <p:sldLayoutId id="2147483664" r:id="Rd21c5e145c974e71"/>
    <p:sldLayoutId id="2147483663" r:id="R5c942b15e9714c91"/>
    <p:sldLayoutId id="2147483660" r:id="R4ef61b42a908450e"/>
    <p:sldLayoutId id="2147483658" r:id="Rb8142db922714963"/>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f3600d4c38ec45fd" /><Relationship Type="http://schemas.openxmlformats.org/officeDocument/2006/relationships/slideLayout" Target="/ppt/slideLayouts/slideLayout3.xml" Id="R0d7d104c493145e0" /></Relationships>
</file>

<file path=ppt/slides/_rels/slide21.xml.rels>&#65279;<?xml version="1.0" encoding="utf-8"?><Relationships xmlns="http://schemas.openxmlformats.org/package/2006/relationships"><Relationship Type="http://schemas.openxmlformats.org/officeDocument/2006/relationships/image" Target="/ppt/media/imagec.bin" Id="R3e4228b22c2c45c2" /><Relationship Type="http://schemas.openxmlformats.org/officeDocument/2006/relationships/slideLayout" Target="/ppt/slideLayouts/slideLayoutc.xml" Id="R242b75a150394de7" /></Relationships>
</file>

<file path=ppt/slides/_rels/slide22.xml.rels>&#65279;<?xml version="1.0" encoding="utf-8"?><Relationships xmlns="http://schemas.openxmlformats.org/package/2006/relationships"><Relationship Type="http://schemas.openxmlformats.org/officeDocument/2006/relationships/image" Target="/ppt/media/imagec.bin" Id="Re6014f5834ed49bd" /><Relationship Type="http://schemas.openxmlformats.org/officeDocument/2006/relationships/slideLayout" Target="/ppt/slideLayouts/slideLayoutc.xml" Id="R8d0cd54b3c2c44d7" /></Relationships>
</file>

<file path=ppt/slides/_rels/slide23.xml.rels>&#65279;<?xml version="1.0" encoding="utf-8"?><Relationships xmlns="http://schemas.openxmlformats.org/package/2006/relationships"><Relationship Type="http://schemas.openxmlformats.org/officeDocument/2006/relationships/image" Target="/ppt/media/imagec.bin" Id="R7be6aec978fc46fc" /><Relationship Type="http://schemas.openxmlformats.org/officeDocument/2006/relationships/slideLayout" Target="/ppt/slideLayouts/slideLayoutc.xml" Id="R744f0c4b713f48db" /><Relationship Type="http://schemas.openxmlformats.org/officeDocument/2006/relationships/chart" Target="/ppt/slides/charts/chart32.xml" Id="R7e352abf5dfd42f9" /><Relationship Type="http://schemas.openxmlformats.org/officeDocument/2006/relationships/chart" Target="/ppt/slides/charts/chart33.xml" Id="Rf3da933b8c584401" /><Relationship Type="http://schemas.openxmlformats.org/officeDocument/2006/relationships/chart" Target="/ppt/slides/charts/chart34.xml" Id="Rbdd278b54787457d" /></Relationships>
</file>

<file path=ppt/slides/_rels/slide24.xml.rels>&#65279;<?xml version="1.0" encoding="utf-8"?><Relationships xmlns="http://schemas.openxmlformats.org/package/2006/relationships"><Relationship Type="http://schemas.openxmlformats.org/officeDocument/2006/relationships/image" Target="/ppt/media/imagec.bin" Id="Rdb391d8bfcb340b3" /><Relationship Type="http://schemas.openxmlformats.org/officeDocument/2006/relationships/slideLayout" Target="/ppt/slideLayouts/slideLayoutc.xml" Id="R7228ad41e4b545e2" /><Relationship Type="http://schemas.openxmlformats.org/officeDocument/2006/relationships/chart" Target="/ppt/slides/charts/chart35.xml" Id="R2d87cef885144138" /></Relationships>
</file>

<file path=ppt/slides/_rels/slide25.xml.rels>&#65279;<?xml version="1.0" encoding="utf-8"?><Relationships xmlns="http://schemas.openxmlformats.org/package/2006/relationships"><Relationship Type="http://schemas.openxmlformats.org/officeDocument/2006/relationships/image" Target="/ppt/media/imagec.bin" Id="R4023dd0c1ef141c9" /><Relationship Type="http://schemas.openxmlformats.org/officeDocument/2006/relationships/slideLayout" Target="/ppt/slideLayouts/slideLayoutc.xml" Id="R1380deddc9d14cd8" /><Relationship Type="http://schemas.openxmlformats.org/officeDocument/2006/relationships/chart" Target="/ppt/slides/charts/chart36.xml" Id="R07396faf7cbc4f58" /><Relationship Type="http://schemas.openxmlformats.org/officeDocument/2006/relationships/chart" Target="/ppt/slides/charts/chart37.xml" Id="R4ad2d833d0b64f6a" /><Relationship Type="http://schemas.openxmlformats.org/officeDocument/2006/relationships/chart" Target="/ppt/slides/charts/chart38.xml" Id="R4dcf099c38af4644" /></Relationships>
</file>

<file path=ppt/slides/_rels/slide26.xml.rels>&#65279;<?xml version="1.0" encoding="utf-8"?><Relationships xmlns="http://schemas.openxmlformats.org/package/2006/relationships"><Relationship Type="http://schemas.openxmlformats.org/officeDocument/2006/relationships/image" Target="/ppt/media/imagec.bin" Id="R142a4055dd6848aa" /><Relationship Type="http://schemas.openxmlformats.org/officeDocument/2006/relationships/slideLayout" Target="/ppt/slideLayouts/slideLayoutc.xml" Id="R75d386735d0d450b" /><Relationship Type="http://schemas.openxmlformats.org/officeDocument/2006/relationships/chart" Target="/ppt/slides/charts/chart39.xml" Id="R5b5f68f5aa3a4069" /><Relationship Type="http://schemas.openxmlformats.org/officeDocument/2006/relationships/chart" Target="/ppt/slides/charts/chart3a.xml" Id="R31824e487eab47cc" /><Relationship Type="http://schemas.openxmlformats.org/officeDocument/2006/relationships/chart" Target="/ppt/slides/charts/chart3b.xml" Id="Rcfa439b304904077" /></Relationships>
</file>

<file path=ppt/slides/_rels/slide27.xml.rels>&#65279;<?xml version="1.0" encoding="utf-8"?><Relationships xmlns="http://schemas.openxmlformats.org/package/2006/relationships"><Relationship Type="http://schemas.openxmlformats.org/officeDocument/2006/relationships/image" Target="/ppt/media/imagec.bin" Id="R05591d48ee97425d" /><Relationship Type="http://schemas.openxmlformats.org/officeDocument/2006/relationships/slideLayout" Target="/ppt/slideLayouts/slideLayoutc.xml" Id="Rb03c385112864cbd" /><Relationship Type="http://schemas.openxmlformats.org/officeDocument/2006/relationships/chart" Target="/ppt/slides/charts/chart3c.xml" Id="R483c53e35cde45eb" /><Relationship Type="http://schemas.openxmlformats.org/officeDocument/2006/relationships/chart" Target="/ppt/slides/charts/chart3d.xml" Id="Rb45c97db6cf443f5" /><Relationship Type="http://schemas.openxmlformats.org/officeDocument/2006/relationships/chart" Target="/ppt/slides/charts/chart3e.xml" Id="R286efcaffc944d72" /></Relationships>
</file>

<file path=ppt/slides/_rels/slide28.xml.rels>&#65279;<?xml version="1.0" encoding="utf-8"?><Relationships xmlns="http://schemas.openxmlformats.org/package/2006/relationships"><Relationship Type="http://schemas.openxmlformats.org/officeDocument/2006/relationships/image" Target="/ppt/media/imagec.bin" Id="Ra8a8108a75c34638" /><Relationship Type="http://schemas.openxmlformats.org/officeDocument/2006/relationships/slideLayout" Target="/ppt/slideLayouts/slideLayoutc.xml" Id="Re5c3095728da496e" /><Relationship Type="http://schemas.openxmlformats.org/officeDocument/2006/relationships/chart" Target="/ppt/slides/charts/chart3f.xml" Id="R1b55ff0821f44b05" /><Relationship Type="http://schemas.openxmlformats.org/officeDocument/2006/relationships/chart" Target="/ppt/slides/charts/chart40.xml" Id="Rc2a6f09c3dde454a" /><Relationship Type="http://schemas.openxmlformats.org/officeDocument/2006/relationships/chart" Target="/ppt/slides/charts/chart41.xml" Id="R53182e5985bb415f" /><Relationship Type="http://schemas.openxmlformats.org/officeDocument/2006/relationships/chart" Target="/ppt/slides/charts/chart42.xml" Id="R3369131ea7464242" /><Relationship Type="http://schemas.openxmlformats.org/officeDocument/2006/relationships/chart" Target="/ppt/slides/charts/chart43.xml" Id="R550936268bbc46cb" /><Relationship Type="http://schemas.openxmlformats.org/officeDocument/2006/relationships/chart" Target="/ppt/slides/charts/chart44.xml" Id="R6d0c2c6a7e164817" /><Relationship Type="http://schemas.openxmlformats.org/officeDocument/2006/relationships/chart" Target="/ppt/slides/charts/chart45.xml" Id="R6b389f893317487f" /></Relationships>
</file>

<file path=ppt/slides/_rels/slide29.xml.rels>&#65279;<?xml version="1.0" encoding="utf-8"?><Relationships xmlns="http://schemas.openxmlformats.org/package/2006/relationships"><Relationship Type="http://schemas.openxmlformats.org/officeDocument/2006/relationships/image" Target="/ppt/media/imagec.bin" Id="R905f41728bea404a" /><Relationship Type="http://schemas.openxmlformats.org/officeDocument/2006/relationships/slideLayout" Target="/ppt/slideLayouts/slideLayoutc.xml" Id="R6b794ac319b04852" /></Relationships>
</file>

<file path=ppt/slides/_rels/slide2a.xml.rels>&#65279;<?xml version="1.0" encoding="utf-8"?><Relationships xmlns="http://schemas.openxmlformats.org/package/2006/relationships"><Relationship Type="http://schemas.openxmlformats.org/officeDocument/2006/relationships/image" Target="/ppt/media/imagec.bin" Id="Rbcfe1c4bfc834b9d" /><Relationship Type="http://schemas.openxmlformats.org/officeDocument/2006/relationships/slideLayout" Target="/ppt/slideLayouts/slideLayoutc.xml" Id="Rc919edafef4d4761" /></Relationships>
</file>

<file path=ppt/slides/_rels/slide2b.xml.rels>&#65279;<?xml version="1.0" encoding="utf-8"?><Relationships xmlns="http://schemas.openxmlformats.org/package/2006/relationships"><Relationship Type="http://schemas.openxmlformats.org/officeDocument/2006/relationships/image" Target="/ppt/media/imagec.bin" Id="R432ccbd2c16d4935" /><Relationship Type="http://schemas.openxmlformats.org/officeDocument/2006/relationships/slideLayout" Target="/ppt/slideLayouts/slideLayoutc.xml" Id="R50596a4bd3674fcb" /><Relationship Type="http://schemas.openxmlformats.org/officeDocument/2006/relationships/chart" Target="/ppt/slides/charts/chart46.xml" Id="R07ee1edeaf2644dd" /><Relationship Type="http://schemas.openxmlformats.org/officeDocument/2006/relationships/chart" Target="/ppt/slides/charts/chart47.xml" Id="R0069f3fb1da44bfb" /><Relationship Type="http://schemas.openxmlformats.org/officeDocument/2006/relationships/chart" Target="/ppt/slides/charts/chart48.xml" Id="R974d8f4f5cd44d9b" /><Relationship Type="http://schemas.openxmlformats.org/officeDocument/2006/relationships/chart" Target="/ppt/slides/charts/chart49.xml" Id="Rc5f9f32a8dfd4d57" /></Relationships>
</file>

<file path=ppt/slides/_rels/slide2c.xml.rels>&#65279;<?xml version="1.0" encoding="utf-8"?><Relationships xmlns="http://schemas.openxmlformats.org/package/2006/relationships"><Relationship Type="http://schemas.openxmlformats.org/officeDocument/2006/relationships/image" Target="/ppt/media/imagec.bin" Id="R0cd905bddd9b41be" /><Relationship Type="http://schemas.openxmlformats.org/officeDocument/2006/relationships/slideLayout" Target="/ppt/slideLayouts/slideLayoutc.xml" Id="R5d870312076c4690" /></Relationships>
</file>

<file path=ppt/slides/_rels/slide2d.xml.rels>&#65279;<?xml version="1.0" encoding="utf-8"?><Relationships xmlns="http://schemas.openxmlformats.org/package/2006/relationships"><Relationship Type="http://schemas.openxmlformats.org/officeDocument/2006/relationships/image" Target="/ppt/media/imagec.bin" Id="R735f2719ee534b68" /><Relationship Type="http://schemas.openxmlformats.org/officeDocument/2006/relationships/slideLayout" Target="/ppt/slideLayouts/slideLayoutc.xml" Id="R4b18add6cc804eae" /><Relationship Type="http://schemas.openxmlformats.org/officeDocument/2006/relationships/chart" Target="/ppt/slides/charts/chart4a.xml" Id="R7bec76b36f7c4e48" /><Relationship Type="http://schemas.openxmlformats.org/officeDocument/2006/relationships/chart" Target="/ppt/slides/charts/chart4b.xml" Id="R946f16d0c1204299" /><Relationship Type="http://schemas.openxmlformats.org/officeDocument/2006/relationships/chart" Target="/ppt/slides/charts/chart4c.xml" Id="R0387329bab134cea" /><Relationship Type="http://schemas.openxmlformats.org/officeDocument/2006/relationships/chart" Target="/ppt/slides/charts/chart4d.xml" Id="R3ca0a688d6c74380" /><Relationship Type="http://schemas.openxmlformats.org/officeDocument/2006/relationships/chart" Target="/ppt/slides/charts/chart4e.xml" Id="R0e5fcf0bc3bc412d" /><Relationship Type="http://schemas.openxmlformats.org/officeDocument/2006/relationships/chart" Target="/ppt/slides/charts/chart4f.xml" Id="R62955eabcf024d26" /><Relationship Type="http://schemas.openxmlformats.org/officeDocument/2006/relationships/chart" Target="/ppt/slides/charts/chart50.xml" Id="R56c0c5b49ebc4a87" /><Relationship Type="http://schemas.openxmlformats.org/officeDocument/2006/relationships/chart" Target="/ppt/slides/charts/chart51.xml" Id="R1da896e458c14bb7" /></Relationships>
</file>

<file path=ppt/slides/_rels/slide2e.xml.rels>&#65279;<?xml version="1.0" encoding="utf-8"?><Relationships xmlns="http://schemas.openxmlformats.org/package/2006/relationships"><Relationship Type="http://schemas.openxmlformats.org/officeDocument/2006/relationships/image" Target="/ppt/media/imagec.bin" Id="R345c00cf65214af8" /><Relationship Type="http://schemas.openxmlformats.org/officeDocument/2006/relationships/slideLayout" Target="/ppt/slideLayouts/slideLayoutc.xml" Id="R1d032d2c6653457b" /></Relationships>
</file>

<file path=ppt/slides/_rels/slide2f.xml.rels>&#65279;<?xml version="1.0" encoding="utf-8"?><Relationships xmlns="http://schemas.openxmlformats.org/package/2006/relationships"><Relationship Type="http://schemas.openxmlformats.org/officeDocument/2006/relationships/image" Target="/ppt/media/imagec.bin" Id="R083d3505481049e7" /><Relationship Type="http://schemas.openxmlformats.org/officeDocument/2006/relationships/slideLayout" Target="/ppt/slideLayouts/slideLayoutc.xml" Id="Rfefd3852155e45bd" /></Relationships>
</file>

<file path=ppt/slides/_rels/slide30.xml.rels>&#65279;<?xml version="1.0" encoding="utf-8"?><Relationships xmlns="http://schemas.openxmlformats.org/package/2006/relationships"><Relationship Type="http://schemas.openxmlformats.org/officeDocument/2006/relationships/image" Target="/ppt/media/imagec.bin" Id="Rd1d7a00e923547b7" /><Relationship Type="http://schemas.openxmlformats.org/officeDocument/2006/relationships/slideLayout" Target="/ppt/slideLayouts/slideLayoutc.xml" Id="R3cf48b4ae6ad44ad" /><Relationship Type="http://schemas.openxmlformats.org/officeDocument/2006/relationships/chart" Target="/ppt/slides/charts/chart52.xml" Id="R4b6ee48ba74647ff" /><Relationship Type="http://schemas.openxmlformats.org/officeDocument/2006/relationships/chart" Target="/ppt/slides/charts/chart53.xml" Id="R56a56cac04754bac" /></Relationships>
</file>

<file path=ppt/slides/_rels/slide31.xml.rels>&#65279;<?xml version="1.0" encoding="utf-8"?><Relationships xmlns="http://schemas.openxmlformats.org/package/2006/relationships"><Relationship Type="http://schemas.openxmlformats.org/officeDocument/2006/relationships/image" Target="/ppt/media/imagec.bin" Id="Rd2d8185f338345bc" /><Relationship Type="http://schemas.openxmlformats.org/officeDocument/2006/relationships/slideLayout" Target="/ppt/slideLayouts/slideLayoutc.xml" Id="R2aae710bcf57468c" /></Relationships>
</file>

<file path=ppt/slides/_rels/slide32.xml.rels>&#65279;<?xml version="1.0" encoding="utf-8"?><Relationships xmlns="http://schemas.openxmlformats.org/package/2006/relationships"><Relationship Type="http://schemas.openxmlformats.org/officeDocument/2006/relationships/image" Target="/ppt/media/imagec.bin" Id="Rc3debdf7ebc9499a" /><Relationship Type="http://schemas.openxmlformats.org/officeDocument/2006/relationships/slideLayout" Target="/ppt/slideLayouts/slideLayoutc.xml" Id="Ra7cc990f70c94061" /><Relationship Type="http://schemas.openxmlformats.org/officeDocument/2006/relationships/chart" Target="/ppt/slides/charts/chart54.xml" Id="R6bc29324a4cd4295" /><Relationship Type="http://schemas.openxmlformats.org/officeDocument/2006/relationships/chart" Target="/ppt/slides/charts/chart55.xml" Id="Ra1504b1be2574733" /><Relationship Type="http://schemas.openxmlformats.org/officeDocument/2006/relationships/chart" Target="/ppt/slides/charts/chart56.xml" Id="R5a4314a95bc74c33" /><Relationship Type="http://schemas.openxmlformats.org/officeDocument/2006/relationships/chart" Target="/ppt/slides/charts/chart57.xml" Id="R05eb1ce24ba64c18" /><Relationship Type="http://schemas.openxmlformats.org/officeDocument/2006/relationships/chart" Target="/ppt/slides/charts/chart58.xml" Id="R0ee939617a124ae4" /></Relationships>
</file>

<file path=ppt/slides/_rels/slide33.xml.rels>&#65279;<?xml version="1.0" encoding="utf-8"?><Relationships xmlns="http://schemas.openxmlformats.org/package/2006/relationships"><Relationship Type="http://schemas.openxmlformats.org/officeDocument/2006/relationships/image" Target="/ppt/media/imagec.bin" Id="R0240813cd1964721" /><Relationship Type="http://schemas.openxmlformats.org/officeDocument/2006/relationships/slideLayout" Target="/ppt/slideLayouts/slideLayoutc.xml" Id="R0f4a4b26e4974e3a" /></Relationships>
</file>

<file path=ppt/slides/_rels/slide34.xml.rels>&#65279;<?xml version="1.0" encoding="utf-8"?><Relationships xmlns="http://schemas.openxmlformats.org/package/2006/relationships"><Relationship Type="http://schemas.openxmlformats.org/officeDocument/2006/relationships/image" Target="/ppt/media/imagec.bin" Id="R5d05f4a4a61247ff" /><Relationship Type="http://schemas.openxmlformats.org/officeDocument/2006/relationships/slideLayout" Target="/ppt/slideLayouts/slideLayoutc.xml" Id="R2de325ca03704128" /><Relationship Type="http://schemas.openxmlformats.org/officeDocument/2006/relationships/chart" Target="/ppt/slides/charts/chart59.xml" Id="R50a2d09e08ea47f5" /><Relationship Type="http://schemas.openxmlformats.org/officeDocument/2006/relationships/chart" Target="/ppt/slides/charts/chart5a.xml" Id="Rf751fe3b397e4f5b" /></Relationships>
</file>

<file path=ppt/slides/_rels/slide35.xml.rels>&#65279;<?xml version="1.0" encoding="utf-8"?><Relationships xmlns="http://schemas.openxmlformats.org/package/2006/relationships"><Relationship Type="http://schemas.openxmlformats.org/officeDocument/2006/relationships/image" Target="/ppt/media/imagec.bin" Id="R25b39c4c598146af" /><Relationship Type="http://schemas.openxmlformats.org/officeDocument/2006/relationships/slideLayout" Target="/ppt/slideLayouts/slideLayoutc.xml" Id="Rcdd165ef028949ae" /></Relationships>
</file>

<file path=ppt/slides/_rels/slide36.xml.rels>&#65279;<?xml version="1.0" encoding="utf-8"?><Relationships xmlns="http://schemas.openxmlformats.org/package/2006/relationships"><Relationship Type="http://schemas.openxmlformats.org/officeDocument/2006/relationships/image" Target="/ppt/media/imagec.bin" Id="R60a0e2bbdf00457e" /><Relationship Type="http://schemas.openxmlformats.org/officeDocument/2006/relationships/slideLayout" Target="/ppt/slideLayouts/slideLayoutc.xml" Id="R1a5e1881dfa34c18" /><Relationship Type="http://schemas.openxmlformats.org/officeDocument/2006/relationships/chart" Target="/ppt/slides/charts/chart5b.xml" Id="Rf7c7955073954ac5" /></Relationships>
</file>

<file path=ppt/slides/_rels/slide37.xml.rels>&#65279;<?xml version="1.0" encoding="utf-8"?><Relationships xmlns="http://schemas.openxmlformats.org/package/2006/relationships"><Relationship Type="http://schemas.openxmlformats.org/officeDocument/2006/relationships/image" Target="/ppt/media/imagec.bin" Id="Re2d3061456f24210" /><Relationship Type="http://schemas.openxmlformats.org/officeDocument/2006/relationships/slideLayout" Target="/ppt/slideLayouts/slideLayoutc.xml" Id="Re2ad1ceecd1e4b58" /><Relationship Type="http://schemas.openxmlformats.org/officeDocument/2006/relationships/chart" Target="/ppt/slides/charts/chart5c.xml" Id="R7272cd40c13d4972" /></Relationships>
</file>

<file path=ppt/slides/_rels/slide38.xml.rels>&#65279;<?xml version="1.0" encoding="utf-8"?><Relationships xmlns="http://schemas.openxmlformats.org/package/2006/relationships"><Relationship Type="http://schemas.openxmlformats.org/officeDocument/2006/relationships/image" Target="/ppt/media/imagec.bin" Id="R197f9725e60a431d" /><Relationship Type="http://schemas.openxmlformats.org/officeDocument/2006/relationships/slideLayout" Target="/ppt/slideLayouts/slideLayoutc.xml" Id="R1f4a03287e694ed3" /><Relationship Type="http://schemas.openxmlformats.org/officeDocument/2006/relationships/chart" Target="/ppt/slides/charts/chart5d.xml" Id="R9a1f1cc9e0c04c0e" /></Relationships>
</file>

<file path=ppt/slides/_rels/slide39.xml.rels>&#65279;<?xml version="1.0" encoding="utf-8"?><Relationships xmlns="http://schemas.openxmlformats.org/package/2006/relationships"><Relationship Type="http://schemas.openxmlformats.org/officeDocument/2006/relationships/image" Target="/ppt/media/imagec.bin" Id="R4e2037fa6fdf4a49" /><Relationship Type="http://schemas.openxmlformats.org/officeDocument/2006/relationships/slideLayout" Target="/ppt/slideLayouts/slideLayoutc.xml" Id="R941f83912fe64eb7" /><Relationship Type="http://schemas.openxmlformats.org/officeDocument/2006/relationships/chart" Target="/ppt/slides/charts/chart5e.xml" Id="R1da1ed7ffeae4d84" /></Relationships>
</file>

<file path=ppt/slides/_rels/slide3a.xml.rels>&#65279;<?xml version="1.0" encoding="utf-8"?><Relationships xmlns="http://schemas.openxmlformats.org/package/2006/relationships"><Relationship Type="http://schemas.openxmlformats.org/officeDocument/2006/relationships/image" Target="/ppt/media/imagec.bin" Id="R8b2863fb04a440b4" /><Relationship Type="http://schemas.openxmlformats.org/officeDocument/2006/relationships/slideLayout" Target="/ppt/slideLayouts/slideLayoutc.xml" Id="R439c7c86aa3141a6" /><Relationship Type="http://schemas.openxmlformats.org/officeDocument/2006/relationships/chart" Target="/ppt/slides/charts/chart5f.xml" Id="R5f90c3de267f4094" /></Relationships>
</file>

<file path=ppt/slides/_rels/slide3b.xml.rels>&#65279;<?xml version="1.0" encoding="utf-8"?><Relationships xmlns="http://schemas.openxmlformats.org/package/2006/relationships"><Relationship Type="http://schemas.openxmlformats.org/officeDocument/2006/relationships/image" Target="/ppt/media/imagec.bin" Id="Rdb144f6b0170431b" /><Relationship Type="http://schemas.openxmlformats.org/officeDocument/2006/relationships/slideLayout" Target="/ppt/slideLayouts/slideLayoutc.xml" Id="Rf0122f34b7c342a5" /><Relationship Type="http://schemas.openxmlformats.org/officeDocument/2006/relationships/chart" Target="/ppt/slides/charts/chart60.xml" Id="Rd47b0a1e7b554b0b" /></Relationships>
</file>

<file path=ppt/slides/_rels/slide3c.xml.rels>&#65279;<?xml version="1.0" encoding="utf-8"?><Relationships xmlns="http://schemas.openxmlformats.org/package/2006/relationships"><Relationship Type="http://schemas.openxmlformats.org/officeDocument/2006/relationships/image" Target="/ppt/media/imagec.bin" Id="R1527bd108aa9476d" /><Relationship Type="http://schemas.openxmlformats.org/officeDocument/2006/relationships/slideLayout" Target="/ppt/slideLayouts/slideLayoutc.xml" Id="R4fa7f00e1319431a" /><Relationship Type="http://schemas.openxmlformats.org/officeDocument/2006/relationships/chart" Target="/ppt/slides/charts/chart61.xml" Id="R5bff4e7dfe044f23" /></Relationships>
</file>

<file path=ppt/slides/_rels/slide3d.xml.rels>&#65279;<?xml version="1.0" encoding="utf-8"?><Relationships xmlns="http://schemas.openxmlformats.org/package/2006/relationships"><Relationship Type="http://schemas.openxmlformats.org/officeDocument/2006/relationships/image" Target="/ppt/media/imagec.bin" Id="Ra4ecf91bdaf44bed" /><Relationship Type="http://schemas.openxmlformats.org/officeDocument/2006/relationships/slideLayout" Target="/ppt/slideLayouts/slideLayoutc.xml" Id="R7416ce2ee0684682" /><Relationship Type="http://schemas.openxmlformats.org/officeDocument/2006/relationships/chart" Target="/ppt/slides/charts/chart62.xml" Id="R16dd27501efc472c" /></Relationships>
</file>

<file path=ppt/slides/_rels/slide3e.xml.rels>&#65279;<?xml version="1.0" encoding="utf-8"?><Relationships xmlns="http://schemas.openxmlformats.org/package/2006/relationships"><Relationship Type="http://schemas.openxmlformats.org/officeDocument/2006/relationships/image" Target="/ppt/media/imagec.bin" Id="Red4df631dbdf4d4b" /><Relationship Type="http://schemas.openxmlformats.org/officeDocument/2006/relationships/slideLayout" Target="/ppt/slideLayouts/slideLayoutc.xml" Id="Rb0b1c680e83e4ab4"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2019</c:v>
              </c:pt>
              <c:pt idx="1">
                <c:v>2020</c:v>
              </c:pt>
              <c:pt idx="2">
                <c:v>2021</c:v>
              </c:pt>
            </c:strLit>
          </c:cat>
          <c:val>
            <c:numLit>
              <c:formatCode>General</c:formatCode>
              <c:ptCount val="3"/>
              <c:pt idx="0">
                <c:v>0.142857</c:v>
              </c:pt>
              <c:pt idx="1">
                <c:v>0.571429</c:v>
              </c:pt>
              <c:pt idx="2">
                <c:v>0.285714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0.571429</c:v>
              </c:pt>
              <c:pt idx="1">
                <c:v>0.428571</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Kvinna</c:v>
              </c:pt>
              <c:pt idx="1">
                <c:v>Man</c:v>
              </c:pt>
            </c:strLit>
          </c:cat>
          <c:val>
            <c:numLit>
              <c:formatCode>General</c:formatCode>
              <c:ptCount val="2"/>
              <c:pt idx="0">
                <c:v>0.857143</c:v>
              </c:pt>
              <c:pt idx="1">
                <c:v>0.142857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Astris Gata 7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4.210762</c:v>
              </c:pt>
              <c:pt idx="1">
                <c:v>3.969231</c:v>
              </c:pt>
              <c:pt idx="2">
                <c:v>4.088000</c:v>
              </c:pt>
              <c:pt idx="3">
                <c:v>4.213115</c:v>
              </c:pt>
              <c:pt idx="4">
                <c:v>4.184049</c:v>
              </c:pt>
              <c:pt idx="5">
                <c:v>3.863636</c:v>
              </c:pt>
            </c:numLit>
          </c:val>
        </c:ser>
        <c:ser>
          <c:idx val="4"/>
          <c:order val="4"/>
          <c:tx>
            <c:v>Kattfot</c:v>
          </c:tx>
          <c:spPr>
            <a:solidFill>
              <a:schemeClr val="accent5"/>
            </a:solidFill>
            <a:ln>
              <a:solidFill>
                <a:schemeClr val="accent5"/>
              </a:solidFill>
            </a:ln>
          </c:spPr>
          <c:invertIfNegative val="0"/>
          <c:dLbls>
            <c:dLbl>
              <c:idx val="0"/>
              <c:delete/>
            </c:dLbl>
            <c:dLbl>
              <c:idx val="2"/>
              <c:delete/>
            </c:dLbl>
            <c:dLbl>
              <c:idx val="3"/>
              <c:delete/>
            </c:dLbl>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#N/A</c:v>
              </c:pt>
              <c:pt idx="1">
                <c:v>3.846154</c:v>
              </c:pt>
              <c:pt idx="2">
                <c:v>#N/A</c:v>
              </c:pt>
              <c:pt idx="3">
                <c:v>#N/A</c:v>
              </c:pt>
              <c:pt idx="4">
                <c:v>3.885714</c:v>
              </c:pt>
              <c:pt idx="5">
                <c:v>3.642857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0.857143</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0.857143</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0.857143</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0.571429</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0.428571</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0.714286</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0.285714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0.714286</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0.571429</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0.285714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0.714286</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0.285714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0.428571</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0.285714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0.285714</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0.142857</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0.285714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0.285714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0.428571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0.285714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0.285714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0.285714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0.285714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0.428571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0.285714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0.428571</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0.285714</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0.285714</c:v>
              </c:pt>
            </c:numLit>
          </c:val>
        </c:ser>
        <c:ser>
          <c:idx val="3"/>
          <c:order val="3"/>
          <c:tx>
            <c:v>Instämmer </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0.285714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Jag känner mig trygg med att mitt barn blir väl omhändertaget på förskolan</c:v>
              </c:pt>
              <c:pt idx="3">
                <c:v>Språkutveckling och kommunikation</c:v>
              </c:pt>
              <c:pt idx="4">
                <c:v>Mitt barns förskola uppmuntrar till lek, utveckling och lärande</c:v>
              </c:pt>
            </c:strLit>
          </c:cat>
          <c:val>
            <c:numLit>
              <c:formatCode>General</c:formatCode>
              <c:ptCount val="5"/>
              <c:pt idx="0">
                <c:v>0.714286</c:v>
              </c:pt>
              <c:pt idx="1">
                <c:v>0.571429</c:v>
              </c:pt>
              <c:pt idx="2">
                <c:v>0.571429</c:v>
              </c:pt>
              <c:pt idx="3">
                <c:v>0.428571</c:v>
              </c:pt>
              <c:pt idx="4">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0.714286</c:v>
              </c:pt>
              <c:pt idx="1">
                <c:v>0.857143</c:v>
              </c:pt>
              <c:pt idx="2">
                <c:v>0.857143</c:v>
              </c:pt>
              <c:pt idx="3">
                <c:v>0.857143</c:v>
              </c:pt>
              <c:pt idx="4">
                <c:v>0.714286</c:v>
              </c:pt>
              <c:pt idx="5">
                <c:v>0.571429</c:v>
              </c:pt>
              <c:pt idx="6">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0.714286</c:v>
              </c:pt>
              <c:pt idx="1">
                <c:v>0.571429</c:v>
              </c:pt>
              <c:pt idx="2">
                <c:v>0.714286</c:v>
              </c:pt>
              <c:pt idx="3">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0.857143</c:v>
              </c:pt>
              <c:pt idx="1">
                <c:v>0.714286</c:v>
              </c:pt>
              <c:pt idx="2">
                <c:v>0.857143</c:v>
              </c:pt>
              <c:pt idx="3">
                <c:v>0.857143</c:v>
              </c:pt>
              <c:pt idx="4">
                <c:v>0.571429</c:v>
              </c:pt>
              <c:pt idx="5">
                <c:v>0.428571</c:v>
              </c:pt>
              <c:pt idx="6">
                <c:v>0.142857</c:v>
              </c:pt>
              <c:pt idx="7">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0.428571</c:v>
              </c:pt>
              <c:pt idx="1">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0.857143</c:v>
              </c:pt>
              <c:pt idx="1">
                <c:v>0.571429</c:v>
              </c:pt>
              <c:pt idx="2">
                <c:v>0.714286</c:v>
              </c:pt>
              <c:pt idx="3">
                <c:v>0.714286</c:v>
              </c:pt>
              <c:pt idx="4">
                <c:v>0.571429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0.571429</c:v>
              </c:pt>
              <c:pt idx="1">
                <c:v>0.571429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Kattfot</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f3600d4c38ec45fd">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e4228b22c2c45c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e6014f5834ed49b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Kattfot</a:t>
            </a:r>
            <a:r>
              <a:rPr lang="sv-SE" sz="900" dirty="0"/>
              <a:t> och bygger på svar från </a:t>
            </a:r>
            <a:r>
              <a:rPr lang="sv-SE" sz="900" dirty="0"/>
              <a:t>7</a:t>
            </a:r>
            <a:r>
              <a:rPr lang="sv-SE" sz="900" dirty="0"/>
              <a:t> vårdnadshavare av </a:t>
            </a:r>
            <a:r>
              <a:rPr lang="sv-SE" sz="900" dirty="0"/>
              <a:t>10</a:t>
            </a:r>
            <a:r>
              <a:rPr lang="sv-SE" sz="900" dirty="0"/>
              <a:t> vilket ger en svarsfrekvens om </a:t>
            </a:r>
            <a:r>
              <a:rPr lang="sv-SE" sz="900" dirty="0"/>
              <a:t>70%</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7e352abf5dfd42f9"/>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f3da933b8c584401"/>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bdd278b54787457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be6aec978fc46f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2d87cef88514413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b391d8bfcb340b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86%</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86%</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86%</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...personalen bemöter mitt barn på ett sätt som passar barnet</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07396faf7cbc4f58"/>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ad2d833d0b64f6a"/>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4dcf099c38af464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023dd0c1ef141c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informerar om mål och innehåll i utbildningen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5b5f68f5aa3a406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31824e487eab47cc"/>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cfa439b30490407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42a4055dd6848a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teknik och naturvetenskapliga fenomen, exempelvis genom samtal om kroppen, djur och natur eller genom olika experiment</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483c53e35cde45eb"/>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b45c97db6cf443f5"/>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286efcaffc944d7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5591d48ee97425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1b55ff0821f44b05"/>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c2a6f09c3dde454a"/>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53182e5985bb415f"/>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3369131ea7464242"/>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550936268bbc46cb"/>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6d0c2c6a7e164817"/>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6b389f893317487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8a8108a75c3463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05f41728bea404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Kattfot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Kattfot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cfe1c4bfc834b9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Kattfot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Kattfot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1.67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07ee1edeaf2644dd"/>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0069f3fb1da44bfb"/>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974d8f4f5cd44d9b"/>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c5f9f32a8dfd4d5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32ccbd2c16d493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cd905bddd9b41b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Kattfot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Kattfot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7bec76b36f7c4e48"/>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946f16d0c1204299"/>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0387329bab134cea"/>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3ca0a688d6c74380"/>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0e5fcf0bc3bc412d"/>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62955eabcf024d26"/>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56c0c5b49ebc4a87"/>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1da896e458c14bb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35f2719ee534b6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45c00cf65214af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Kattfot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Kattfot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83d3505481049e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Kattfot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Kattfot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2.80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1.33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1.33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4b6ee48ba74647ff"/>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56a56cac04754ba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1d7a00e923547b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2d8185f338345b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Kattfot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Kattfot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6bc29324a4cd4295"/>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a1504b1be2574733"/>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5a4314a95bc74c33"/>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05eb1ce24ba64c18"/>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0ee939617a124ae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3debdf7ebc9499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240813cd196472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Kattfot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Kattfot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1.00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50a2d09e08ea47f5"/>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f751fe3b397e4f5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d05f4a4a61247f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5b39c4c598146a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Kattfot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Kattfot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f7c7955073954ac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0a0e2bbdf00457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7272cd40c13d497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2d3061456f2421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a1f1cc9e0c04c0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97f9725e60a431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1da1ed7ffeae4d8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e2037fa6fdf4a4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f90c3de267f409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b2863fb04a440b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47b0a1e7b554b0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b144f6b0170431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bff4e7dfe044f2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527bd108aa9476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16dd27501efc472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4ecf91bdaf44be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Kattfot</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Kattfot</a:t>
            </a:r>
            <a:r>
              <a:rPr lang="sv-SE" sz="1000" dirty="0">
                <a:latin typeface="Consolas" panose="020B0609020204030204" pitchFamily="49" charset="0"/>
              </a:rPr>
              <a:t> | Svarsfrekvens </a:t>
            </a:r>
            <a:r>
              <a:rPr lang="sv-SE" sz="1000" dirty="0">
                <a:latin typeface="Consolas" panose="020B0609020204030204" pitchFamily="49" charset="0"/>
              </a:rPr>
              <a:t>70%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d4df631dbdf4d4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FD1E2B-9E2A-4EDE-8DAA-15A0B65F02EF}"/>
</file>

<file path=customXml/itemProps2.xml><?xml version="1.0" encoding="utf-8"?>
<ds:datastoreItem xmlns:ds="http://schemas.openxmlformats.org/officeDocument/2006/customXml" ds:itemID="{15DC104F-42B7-492B-B65F-BB28A789A8AA}"/>
</file>

<file path=customXml/itemProps3.xml><?xml version="1.0" encoding="utf-8"?>
<ds:datastoreItem xmlns:ds="http://schemas.openxmlformats.org/officeDocument/2006/customXml" ds:itemID="{A8C78F97-5542-4751-BEB7-A1B6B9119563}"/>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2024-03-25T14:53:00Z</dcterms:created>
  <dcterms:modified xsi:type="dcterms:W3CDTF">2024-03-25T14:53:00Z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